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9771" autoAdjust="0"/>
  </p:normalViewPr>
  <p:slideViewPr>
    <p:cSldViewPr snapToGrid="0" snapToObjects="1">
      <p:cViewPr>
        <p:scale>
          <a:sx n="100" d="100"/>
          <a:sy n="100" d="100"/>
        </p:scale>
        <p:origin x="1698" y="-2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D9AF6-0581-44B2-A90E-3A5EAED3D5F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8EFC3-6A39-4A8C-9CEA-7CA81DD87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6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2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4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23CF2-E825-F44A-AE87-BA0D0717006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B626-68BB-6C48-91A6-86F0A4830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elinsuperstars.weebly.com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ychevro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33776" y="1545624"/>
            <a:ext cx="6507024" cy="3431439"/>
          </a:xfrm>
          <a:prstGeom prst="roundRect">
            <a:avLst/>
          </a:prstGeom>
          <a:solidFill>
            <a:srgbClr val="FFFFFF">
              <a:alpha val="85000"/>
            </a:srgbClr>
          </a:solidFill>
          <a:ln w="57150" cmpd="sng">
            <a:solidFill>
              <a:schemeClr val="tx1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7394" y="2028636"/>
            <a:ext cx="59076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Kristen ITC" pitchFamily="66" charset="0"/>
                <a:cs typeface="Blessings through Raindrops"/>
              </a:rPr>
              <a:t>  		</a:t>
            </a:r>
            <a:endParaRPr lang="en-US" sz="3600" b="1" dirty="0">
              <a:latin typeface="Kristen ITC" pitchFamily="66" charset="0"/>
              <a:cs typeface="Janda Curlygirl Serif"/>
            </a:endParaRPr>
          </a:p>
          <a:p>
            <a:pPr algn="ctr"/>
            <a:r>
              <a:rPr lang="en-US" sz="2400" b="1" dirty="0" smtClean="0">
                <a:latin typeface="Kristen ITC" pitchFamily="66" charset="0"/>
                <a:cs typeface="Janda Curlygirl Serif"/>
              </a:rPr>
              <a:t>Looking Ahead</a:t>
            </a:r>
          </a:p>
          <a:p>
            <a:endParaRPr lang="en-US" sz="800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u="sng" dirty="0" smtClean="0">
                <a:latin typeface="Kristen ITC" pitchFamily="66" charset="0"/>
                <a:cs typeface="Janda Curlygirl Serif"/>
              </a:rPr>
              <a:t>Next Week’s Learning Targets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>
                <a:latin typeface="Kristen ITC" pitchFamily="66" charset="0"/>
                <a:cs typeface="Janda Curlygirl Serif"/>
              </a:rPr>
              <a:t>Reading: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Sequencing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Word </a:t>
            </a:r>
            <a:r>
              <a:rPr lang="en-US" sz="1200" b="1" dirty="0">
                <a:latin typeface="Kristen ITC" pitchFamily="66" charset="0"/>
                <a:cs typeface="Janda Curlygirl Serif"/>
              </a:rPr>
              <a:t>Study: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Suffixes </a:t>
            </a:r>
            <a:r>
              <a:rPr lang="en-US" sz="1200" b="1" dirty="0" err="1" smtClean="0">
                <a:latin typeface="Kristen ITC" pitchFamily="66" charset="0"/>
                <a:cs typeface="Janda Curlygirl Serif"/>
              </a:rPr>
              <a:t>ful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, </a:t>
            </a:r>
            <a:r>
              <a:rPr lang="en-US" sz="1200" b="1" dirty="0" err="1" smtClean="0">
                <a:latin typeface="Kristen ITC" pitchFamily="66" charset="0"/>
                <a:cs typeface="Janda Curlygirl Serif"/>
              </a:rPr>
              <a:t>ly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, </a:t>
            </a:r>
            <a:r>
              <a:rPr lang="en-US" sz="1200" b="1" dirty="0" err="1" smtClean="0">
                <a:latin typeface="Kristen ITC" pitchFamily="66" charset="0"/>
                <a:cs typeface="Janda Curlygirl Serif"/>
              </a:rPr>
              <a:t>er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, </a:t>
            </a:r>
            <a:r>
              <a:rPr lang="en-US" sz="1200" b="1" dirty="0" err="1" smtClean="0">
                <a:latin typeface="Kristen ITC" pitchFamily="66" charset="0"/>
                <a:cs typeface="Janda Curlygirl Serif"/>
              </a:rPr>
              <a:t>ous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, y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>
                <a:latin typeface="Kristen ITC" pitchFamily="66" charset="0"/>
                <a:cs typeface="Janda Curlygirl Serif"/>
              </a:rPr>
              <a:t>Writing: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Informational Writing</a:t>
            </a: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Math</a:t>
            </a:r>
            <a:r>
              <a:rPr lang="en-US" sz="1200" b="1" dirty="0">
                <a:latin typeface="Kristen ITC" pitchFamily="66" charset="0"/>
                <a:cs typeface="Janda Curlygirl Serif"/>
              </a:rPr>
              <a:t>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Fractions</a:t>
            </a:r>
            <a:endParaRPr lang="en-US" sz="1200" b="1" dirty="0" smtClean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Social Studies: </a:t>
            </a:r>
            <a:r>
              <a:rPr lang="en-US" sz="1200" b="1" dirty="0" smtClean="0">
                <a:latin typeface="Kristen ITC" pitchFamily="66" charset="0"/>
                <a:cs typeface="Janda Curlygirl Serif"/>
              </a:rPr>
              <a:t>Kenosha History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>
              <a:lnSpc>
                <a:spcPct val="150000"/>
              </a:lnSpc>
            </a:pPr>
            <a:r>
              <a:rPr lang="en-US" sz="1200" b="1" dirty="0" smtClean="0">
                <a:latin typeface="Kristen ITC" pitchFamily="66" charset="0"/>
                <a:cs typeface="Janda Curlygirl Serif"/>
              </a:rPr>
              <a:t>Science: Environments and Survival</a:t>
            </a:r>
            <a:endParaRPr lang="en-US" sz="1200" b="1" dirty="0">
              <a:latin typeface="Kristen ITC" pitchFamily="66" charset="0"/>
              <a:cs typeface="Janda Curlygirl Serif"/>
            </a:endParaRPr>
          </a:p>
          <a:p>
            <a:pPr algn="ctr"/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endParaRPr lang="en-US" sz="1050" dirty="0">
              <a:latin typeface="Kristen ITC" pitchFamily="66" charset="0"/>
              <a:cs typeface="Janda Curlygirl Serif"/>
            </a:endParaRPr>
          </a:p>
          <a:p>
            <a:r>
              <a:rPr lang="en-US" sz="1050" dirty="0" smtClean="0">
                <a:latin typeface="Kristen ITC" pitchFamily="66" charset="0"/>
                <a:cs typeface="Janda Curlygirl Serif"/>
              </a:rPr>
              <a:t/>
            </a:r>
            <a:br>
              <a:rPr lang="en-US" sz="1050" dirty="0" smtClean="0">
                <a:latin typeface="Kristen ITC" pitchFamily="66" charset="0"/>
                <a:cs typeface="Janda Curlygirl Serif"/>
              </a:rPr>
            </a:br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  <a:p>
            <a:endParaRPr lang="en-US" sz="1050" dirty="0" smtClean="0">
              <a:latin typeface="Kristen ITC" pitchFamily="66" charset="0"/>
              <a:cs typeface="Janda Curlygirl Serif"/>
            </a:endParaRPr>
          </a:p>
        </p:txBody>
      </p:sp>
      <p:sp>
        <p:nvSpPr>
          <p:cNvPr id="16" name="Snip and Round Single Corner Rectangle 15"/>
          <p:cNvSpPr/>
          <p:nvPr/>
        </p:nvSpPr>
        <p:spPr>
          <a:xfrm>
            <a:off x="215286" y="5525952"/>
            <a:ext cx="3183072" cy="2808022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769" y="5655280"/>
            <a:ext cx="2852394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Kristen ITC" panose="03050502040202030202" pitchFamily="66" charset="0"/>
                <a:cs typeface="Janda Curlygirl Serif"/>
              </a:rPr>
              <a:t>Important Events</a:t>
            </a:r>
            <a:endParaRPr lang="en-US" sz="1050" dirty="0">
              <a:latin typeface="Kristen ITC" panose="03050502040202030202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03/05/2018 – Dr. 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Seuss Birthday Assembly (1:30)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03/06/2018 – Mrs. </a:t>
            </a:r>
            <a:r>
              <a:rPr lang="en-US" sz="900" dirty="0" err="1" smtClean="0">
                <a:latin typeface="Kristen ITC" panose="03050502040202030202" pitchFamily="66" charset="0"/>
                <a:cs typeface="Janda Curlygirl Serif"/>
              </a:rPr>
              <a:t>Pelc</a:t>
            </a:r>
            <a:r>
              <a:rPr lang="en-US" sz="900" dirty="0">
                <a:latin typeface="Kristen ITC" panose="03050502040202030202" pitchFamily="66" charset="0"/>
                <a:cs typeface="Janda Curlygirl Serif"/>
              </a:rPr>
              <a:t> 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Counselor Lesson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03/12/2018 – </a:t>
            </a:r>
            <a:r>
              <a:rPr lang="en-US" sz="900" dirty="0" err="1" smtClean="0">
                <a:latin typeface="Kristen ITC" panose="03050502040202030202" pitchFamily="66" charset="0"/>
                <a:cs typeface="Janda Curlygirl Serif"/>
              </a:rPr>
              <a:t>Souper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 Bowl Assembly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03/13/2018 – Readers are Leaders Visit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03/14/2018 – The Little Mermaid Field Trip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Janda Curlygirl Serif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We will also be conducting our </a:t>
            </a:r>
            <a:r>
              <a:rPr lang="en-US" sz="900" dirty="0" err="1" smtClean="0">
                <a:latin typeface="Kristen ITC" panose="03050502040202030202" pitchFamily="66" charset="0"/>
                <a:cs typeface="Janda Curlygirl Serif"/>
              </a:rPr>
              <a:t>A.L.i.C.E</a:t>
            </a: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. safety drill next week.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Next week is Read Across America Week.  </a:t>
            </a:r>
          </a:p>
          <a:p>
            <a:pPr marL="628650" lvl="1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Monday – Wear red/white or stripes</a:t>
            </a:r>
          </a:p>
          <a:p>
            <a:pPr marL="628650" lvl="1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Tuesday – Wear a hat</a:t>
            </a:r>
          </a:p>
          <a:p>
            <a:pPr marL="628650" lvl="1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Wednesday – Wear baseball apparel</a:t>
            </a:r>
          </a:p>
          <a:p>
            <a:pPr marL="628650" lvl="1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Thursday – Bring your favorite book</a:t>
            </a:r>
          </a:p>
          <a:p>
            <a:pPr marL="628650" lvl="1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Janda Curlygirl Serif"/>
              </a:rPr>
              <a:t>Friday – Wear crazy socks</a:t>
            </a:r>
            <a:endParaRPr lang="en-US" sz="900" dirty="0">
              <a:latin typeface="Kristen ITC" panose="03050502040202030202" pitchFamily="66" charset="0"/>
              <a:cs typeface="Janda Curlygirl Serif"/>
            </a:endParaRPr>
          </a:p>
          <a:p>
            <a:endParaRPr lang="en-US" sz="900" dirty="0" smtClean="0">
              <a:ln>
                <a:solidFill>
                  <a:schemeClr val="tx1"/>
                </a:solidFill>
              </a:ln>
              <a:latin typeface="Kristen ITC" panose="03050502040202030202" pitchFamily="66" charset="0"/>
              <a:cs typeface="Janda Curlygirl Serif"/>
            </a:endParaRPr>
          </a:p>
          <a:p>
            <a:r>
              <a:rPr lang="en-US" sz="600" dirty="0" smtClean="0">
                <a:ln>
                  <a:solidFill>
                    <a:schemeClr val="tx1"/>
                  </a:solidFill>
                </a:ln>
                <a:latin typeface="Kristen ITC" panose="03050502040202030202" pitchFamily="66" charset="0"/>
                <a:cs typeface="Janda Curlygirl Serif"/>
              </a:rPr>
              <a:t>Every Monday, students with perfect attendance during the previous week of school will be invited to participate in a Wii Dance Party in the gym.  </a:t>
            </a:r>
          </a:p>
          <a:p>
            <a:endParaRPr lang="en-US" sz="300" dirty="0">
              <a:latin typeface="Kristen ITC" pitchFamily="66" charset="0"/>
              <a:cs typeface="Janda Curlygirl Serif"/>
            </a:endParaRPr>
          </a:p>
        </p:txBody>
      </p:sp>
      <p:sp>
        <p:nvSpPr>
          <p:cNvPr id="18" name="Snip and Round Single Corner Rectangle 17"/>
          <p:cNvSpPr/>
          <p:nvPr/>
        </p:nvSpPr>
        <p:spPr>
          <a:xfrm flipH="1">
            <a:off x="3520923" y="5525953"/>
            <a:ext cx="3164374" cy="2808021"/>
          </a:xfrm>
          <a:prstGeom prst="snipRoundRect">
            <a:avLst/>
          </a:prstGeom>
          <a:solidFill>
            <a:srgbClr val="FFFFFF">
              <a:alpha val="85000"/>
            </a:srgbClr>
          </a:solidFill>
          <a:ln w="38100" cmpd="sng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Janda Curlygirl Serif"/>
              <a:cs typeface="Janda Curlygirl Serif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8401" y="5590334"/>
            <a:ext cx="311987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Remember that our school day starts promptly at 7:25.  Please do your best to be here on time. 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Students will be released at 2:25 Monday - Thursday and 11:21 on Fridays.  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If you need to enter the building for any reason, you must enter by Door #1 and sign it at the office prior to coming to the classroom.</a:t>
            </a:r>
          </a:p>
          <a:p>
            <a:pPr marL="171450" indent="-171450">
              <a:buFontTx/>
              <a:buChar char="-"/>
            </a:pP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Have your child bring a healthy snack every day!</a:t>
            </a:r>
          </a:p>
          <a:p>
            <a:pPr marL="171450" indent="-171450">
              <a:buFontTx/>
              <a:buChar char="-"/>
            </a:pPr>
            <a:endParaRPr lang="en-US" sz="900" dirty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>
                <a:latin typeface="Kristen ITC" panose="03050502040202030202" pitchFamily="66" charset="0"/>
                <a:cs typeface="Ideal Sans Light" pitchFamily="50" charset="0"/>
              </a:rPr>
              <a:t>Attendance is important!  Every day counts!  Please help us achieve our goal of a 96.5% attendance rate.</a:t>
            </a:r>
          </a:p>
          <a:p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</a:rPr>
              <a:t>Please visit our class website!</a:t>
            </a:r>
          </a:p>
          <a:p>
            <a:pPr algn="ctr"/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http</a:t>
            </a:r>
            <a:r>
              <a:rPr lang="en-US" sz="900" dirty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://selinsuperstars.weebly.com</a:t>
            </a:r>
            <a:r>
              <a:rPr lang="en-US" sz="900" dirty="0" smtClean="0">
                <a:latin typeface="Kristen ITC" panose="03050502040202030202" pitchFamily="66" charset="0"/>
                <a:cs typeface="Ideal Sans Light" pitchFamily="50" charset="0"/>
                <a:hlinkClick r:id="rId3"/>
              </a:rPr>
              <a:t>/</a:t>
            </a:r>
            <a:endParaRPr lang="en-US" sz="900" dirty="0" smtClean="0">
              <a:latin typeface="Kristen ITC" panose="03050502040202030202" pitchFamily="66" charset="0"/>
              <a:cs typeface="Ideal Sans Light" pitchFamily="50" charset="0"/>
            </a:endParaRPr>
          </a:p>
          <a:p>
            <a:endParaRPr lang="en-US" sz="600" dirty="0">
              <a:latin typeface="+mj-lt"/>
              <a:cs typeface="Ideal Sans Light" pitchFamily="50" charset="0"/>
            </a:endParaRPr>
          </a:p>
          <a:p>
            <a:pPr marL="171450" indent="-171450">
              <a:buFontTx/>
              <a:buChar char="-"/>
            </a:pPr>
            <a:endParaRPr lang="en-US" sz="700" dirty="0">
              <a:latin typeface="+mj-lt"/>
              <a:cs typeface="Ideal Sans Light" pitchFamily="50" charset="0"/>
            </a:endParaRPr>
          </a:p>
        </p:txBody>
      </p:sp>
      <p:pic>
        <p:nvPicPr>
          <p:cNvPr id="31" name="Picture 30" descr="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" y="640954"/>
            <a:ext cx="6858000" cy="1542913"/>
          </a:xfrm>
          <a:prstGeom prst="rect">
            <a:avLst/>
          </a:prstGeom>
        </p:spPr>
      </p:pic>
      <p:pic>
        <p:nvPicPr>
          <p:cNvPr id="13" name="Picture 12" descr="Heart Pencils 1_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8880">
            <a:off x="81290" y="1660435"/>
            <a:ext cx="1560339" cy="322982"/>
          </a:xfrm>
          <a:prstGeom prst="rect">
            <a:avLst/>
          </a:prstGeom>
        </p:spPr>
      </p:pic>
      <p:pic>
        <p:nvPicPr>
          <p:cNvPr id="14" name="Picture 13" descr="schoolowl_pink_gre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3787">
            <a:off x="5741452" y="1538704"/>
            <a:ext cx="845069" cy="9760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496" y="628705"/>
            <a:ext cx="6039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risten ITC" pitchFamily="66" charset="0"/>
                <a:cs typeface="Janda Curlygirl Serif"/>
              </a:rPr>
              <a:t> </a:t>
            </a:r>
            <a:r>
              <a:rPr lang="en-US" sz="3200" b="1" dirty="0" smtClean="0">
                <a:latin typeface="Kristen ITC" pitchFamily="66" charset="0"/>
                <a:cs typeface="Janda Curlygirl Serif"/>
              </a:rPr>
              <a:t>This week in </a:t>
            </a:r>
          </a:p>
          <a:p>
            <a:pPr algn="ctr"/>
            <a:r>
              <a:rPr lang="en-US" sz="3200" b="1" dirty="0" smtClean="0">
                <a:latin typeface="Kristen ITC" pitchFamily="66" charset="0"/>
                <a:cs typeface="Blessings through Raindrops"/>
              </a:rPr>
              <a:t>	  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Mrs. </a:t>
            </a:r>
            <a:r>
              <a:rPr lang="en-US" sz="3600" b="1" dirty="0" err="1" smtClean="0">
                <a:latin typeface="Kristen ITC" pitchFamily="66" charset="0"/>
                <a:cs typeface="Blessings through Raindrops"/>
              </a:rPr>
              <a:t>Selin’s</a:t>
            </a:r>
            <a:r>
              <a:rPr lang="en-US" sz="3600" b="1" dirty="0" smtClean="0">
                <a:latin typeface="Kristen ITC" pitchFamily="66" charset="0"/>
                <a:cs typeface="Blessings through Raindrops"/>
              </a:rPr>
              <a:t> Class</a:t>
            </a:r>
          </a:p>
        </p:txBody>
      </p:sp>
      <p:pic>
        <p:nvPicPr>
          <p:cNvPr id="33" name="Picture 32" descr="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9" y="8264367"/>
            <a:ext cx="4400977" cy="8684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467854" y="8370935"/>
            <a:ext cx="34095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Kristen ITC" pitchFamily="66" charset="0"/>
                <a:cs typeface="Blessings through Raindrops"/>
              </a:rPr>
              <a:t>Week ending </a:t>
            </a:r>
            <a:r>
              <a:rPr lang="en-US" sz="1600" dirty="0" smtClean="0">
                <a:latin typeface="Kristen ITC" pitchFamily="66" charset="0"/>
                <a:cs typeface="Blessings through Raindrops"/>
              </a:rPr>
              <a:t>03/02/2018</a:t>
            </a:r>
            <a:endParaRPr lang="en-US" sz="1600" dirty="0" smtClean="0">
              <a:latin typeface="Kristen ITC" pitchFamily="66" charset="0"/>
              <a:cs typeface="Blessings through Raindrops"/>
            </a:endParaRPr>
          </a:p>
          <a:p>
            <a:r>
              <a:rPr lang="en-US" sz="1600" dirty="0" smtClean="0">
                <a:latin typeface="Kristen ITC" pitchFamily="66" charset="0"/>
                <a:cs typeface="Century Gothic"/>
              </a:rPr>
              <a:t>cselin@kusd.edu</a:t>
            </a:r>
          </a:p>
          <a:p>
            <a:endParaRPr lang="en-US" sz="2000" dirty="0">
              <a:latin typeface="Blessings through Raindrops"/>
              <a:cs typeface="Blessings through Raindrop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929" y="8333974"/>
            <a:ext cx="303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risten ITC" pitchFamily="66" charset="0"/>
              </a:rPr>
              <a:t>Please check and sign your child’s assignment notebook </a:t>
            </a:r>
            <a:r>
              <a:rPr lang="en-US" sz="1200" u="sng" dirty="0" smtClean="0">
                <a:latin typeface="Kristen ITC" pitchFamily="66" charset="0"/>
              </a:rPr>
              <a:t>every day!</a:t>
            </a:r>
            <a:r>
              <a:rPr lang="en-US" sz="1200" dirty="0" smtClean="0">
                <a:latin typeface="Kristen ITC" pitchFamily="66" charset="0"/>
              </a:rPr>
              <a:t> Library books are due on Tuesdays.</a:t>
            </a:r>
            <a:endParaRPr lang="en-US" sz="1200" dirty="0">
              <a:latin typeface="Kristen ITC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25" y="7809018"/>
            <a:ext cx="3172002" cy="2616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US" sz="11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20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23559</TotalTime>
  <Words>246</Words>
  <Application>Microsoft Office PowerPoint</Application>
  <PresentationFormat>On-screen Show (4:3)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Blessings through Raindrops</vt:lpstr>
      <vt:lpstr>Calibri</vt:lpstr>
      <vt:lpstr>Century Gothic</vt:lpstr>
      <vt:lpstr>Ideal Sans Light</vt:lpstr>
      <vt:lpstr>Janda Curlygirl Serif</vt:lpstr>
      <vt:lpstr>Kristen ITC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Rivers</dc:creator>
  <cp:lastModifiedBy>Christy Selin</cp:lastModifiedBy>
  <cp:revision>99</cp:revision>
  <cp:lastPrinted>2018-03-01T19:21:55Z</cp:lastPrinted>
  <dcterms:created xsi:type="dcterms:W3CDTF">2014-07-28T06:22:01Z</dcterms:created>
  <dcterms:modified xsi:type="dcterms:W3CDTF">2018-03-01T20:17:31Z</dcterms:modified>
</cp:coreProperties>
</file>